
<file path=[Content_Types].xml><?xml version="1.0" encoding="utf-8"?>
<Types xmlns="http://schemas.openxmlformats.org/package/2006/content-types">
  <Override PartName="/ppt/slides/slide3.xml" ContentType="application/vnd.openxmlformats-officedocument.presentationml.slide+xml"/>
  <Override PartName="/docProps/core.xml" ContentType="application/vnd.openxmlformats-package.core-properties+xml"/>
  <Override PartName="/ppt/slideLayouts/slideLayout6.xml" ContentType="application/vnd.openxmlformats-officedocument.presentationml.slideLayout+xml"/>
  <Default Extension="rels" ContentType="application/vnd.openxmlformats-package.relationships+xml"/>
  <Override PartName="/ppt/slides/slide5.xml" ContentType="application/vnd.openxmlformats-officedocument.presentationml.slide+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ppt/slides/slide2.xml" ContentType="application/vnd.openxmlformats-officedocument.presentationml.slide+xml"/>
  <Override PartName="/docProps/app.xml" ContentType="application/vnd.openxmlformats-officedocument.extended-properties+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s/slide4.xml" ContentType="application/vnd.openxmlformats-officedocument.presentationml.slide+xml"/>
  <Override PartName="/ppt/viewProps.xml" ContentType="application/vnd.openxmlformats-officedocument.presentationml.viewProps+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presProps.xml" ContentType="application/vnd.openxmlformats-officedocument.presentationml.presProps+xml"/>
  <Override PartName="/ppt/slideLayouts/slideLayout2.xml" ContentType="application/vnd.openxmlformats-officedocument.presentationml.slideLayout+xml"/>
  <Override PartName="/ppt/presentation.xml" ContentType="application/vnd.openxmlformats-officedocument.presentationml.presentation.main+xml"/>
  <Default Extension="bin" ContentType="application/vnd.openxmlformats-officedocument.presentationml.printerSettings"/>
  <Override PartName="/ppt/slides/slide1.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4.xml" ContentType="application/vnd.openxmlformats-officedocument.presentationml.slideLayout+xml"/>
  <Override PartName="/ppt/theme/theme1.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94660"/>
  </p:normalViewPr>
  <p:slideViewPr>
    <p:cSldViewPr snapToObjects="1">
      <p:cViewPr varScale="1">
        <p:scale>
          <a:sx n="96" d="100"/>
          <a:sy n="96" d="100"/>
        </p:scale>
        <p:origin x="-600" y="-12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CA"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CA" smtClean="0"/>
              <a:t>Click to edit Master subtitle style</a:t>
            </a:r>
            <a:endParaRPr kumimoji="0" lang="en-US"/>
          </a:p>
        </p:txBody>
      </p:sp>
      <p:sp>
        <p:nvSpPr>
          <p:cNvPr id="30" name="Date Placeholder 29"/>
          <p:cNvSpPr>
            <a:spLocks noGrp="1"/>
          </p:cNvSpPr>
          <p:nvPr>
            <p:ph type="dt" sz="half" idx="10"/>
          </p:nvPr>
        </p:nvSpPr>
        <p:spPr/>
        <p:txBody>
          <a:bodyPr/>
          <a:lstStyle/>
          <a:p>
            <a:fld id="{CACE87F6-B7F3-4548-B866-6BF311232FA1}" type="datetimeFigureOut">
              <a:rPr lang="en-US" smtClean="0"/>
              <a:pPr/>
              <a:t>5/28/15</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BB20EF0F-BD1C-FB40-9B58-A1599002418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CA"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CA" smtClean="0"/>
              <a:t>Click to edit Master text styles</a:t>
            </a:r>
          </a:p>
          <a:p>
            <a:pPr lvl="1" eaLnBrk="1" latinLnBrk="0" hangingPunct="1"/>
            <a:r>
              <a:rPr lang="en-CA" smtClean="0"/>
              <a:t>Second level</a:t>
            </a:r>
          </a:p>
          <a:p>
            <a:pPr lvl="2" eaLnBrk="1" latinLnBrk="0" hangingPunct="1"/>
            <a:r>
              <a:rPr lang="en-CA" smtClean="0"/>
              <a:t>Third level</a:t>
            </a:r>
          </a:p>
          <a:p>
            <a:pPr lvl="3" eaLnBrk="1" latinLnBrk="0" hangingPunct="1"/>
            <a:r>
              <a:rPr lang="en-CA" smtClean="0"/>
              <a:t>Fourth level</a:t>
            </a:r>
          </a:p>
          <a:p>
            <a:pPr lvl="4" eaLnBrk="1" latinLnBrk="0" hangingPunct="1"/>
            <a:r>
              <a:rPr lang="en-CA" smtClean="0"/>
              <a:t>Fifth level</a:t>
            </a:r>
            <a:endParaRPr kumimoji="0" lang="en-US"/>
          </a:p>
        </p:txBody>
      </p:sp>
      <p:sp>
        <p:nvSpPr>
          <p:cNvPr id="4" name="Date Placeholder 3"/>
          <p:cNvSpPr>
            <a:spLocks noGrp="1"/>
          </p:cNvSpPr>
          <p:nvPr>
            <p:ph type="dt" sz="half" idx="10"/>
          </p:nvPr>
        </p:nvSpPr>
        <p:spPr/>
        <p:txBody>
          <a:bodyPr/>
          <a:lstStyle/>
          <a:p>
            <a:fld id="{CACE87F6-B7F3-4548-B866-6BF311232FA1}" type="datetimeFigureOut">
              <a:rPr lang="en-US" smtClean="0"/>
              <a:pPr/>
              <a:t>5/28/15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20EF0F-BD1C-FB40-9B58-A1599002418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CA"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CA" smtClean="0"/>
              <a:t>Click to edit Master text styles</a:t>
            </a:r>
          </a:p>
          <a:p>
            <a:pPr lvl="1" eaLnBrk="1" latinLnBrk="0" hangingPunct="1"/>
            <a:r>
              <a:rPr lang="en-CA" smtClean="0"/>
              <a:t>Second level</a:t>
            </a:r>
          </a:p>
          <a:p>
            <a:pPr lvl="2" eaLnBrk="1" latinLnBrk="0" hangingPunct="1"/>
            <a:r>
              <a:rPr lang="en-CA" smtClean="0"/>
              <a:t>Third level</a:t>
            </a:r>
          </a:p>
          <a:p>
            <a:pPr lvl="3" eaLnBrk="1" latinLnBrk="0" hangingPunct="1"/>
            <a:r>
              <a:rPr lang="en-CA" smtClean="0"/>
              <a:t>Fourth level</a:t>
            </a:r>
          </a:p>
          <a:p>
            <a:pPr lvl="4" eaLnBrk="1" latinLnBrk="0" hangingPunct="1"/>
            <a:r>
              <a:rPr lang="en-CA" smtClean="0"/>
              <a:t>Fifth level</a:t>
            </a:r>
            <a:endParaRPr kumimoji="0" lang="en-US"/>
          </a:p>
        </p:txBody>
      </p:sp>
      <p:sp>
        <p:nvSpPr>
          <p:cNvPr id="4" name="Date Placeholder 3"/>
          <p:cNvSpPr>
            <a:spLocks noGrp="1"/>
          </p:cNvSpPr>
          <p:nvPr>
            <p:ph type="dt" sz="half" idx="10"/>
          </p:nvPr>
        </p:nvSpPr>
        <p:spPr/>
        <p:txBody>
          <a:bodyPr/>
          <a:lstStyle/>
          <a:p>
            <a:fld id="{CACE87F6-B7F3-4548-B866-6BF311232FA1}" type="datetimeFigureOut">
              <a:rPr lang="en-US" smtClean="0"/>
              <a:pPr/>
              <a:t>5/28/15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20EF0F-BD1C-FB40-9B58-A1599002418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CA"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CA" smtClean="0"/>
              <a:t>Click to edit Master text styles</a:t>
            </a:r>
          </a:p>
          <a:p>
            <a:pPr lvl="1" eaLnBrk="1" latinLnBrk="0" hangingPunct="1"/>
            <a:r>
              <a:rPr lang="en-CA" smtClean="0"/>
              <a:t>Second level</a:t>
            </a:r>
          </a:p>
          <a:p>
            <a:pPr lvl="2" eaLnBrk="1" latinLnBrk="0" hangingPunct="1"/>
            <a:r>
              <a:rPr lang="en-CA" smtClean="0"/>
              <a:t>Third level</a:t>
            </a:r>
          </a:p>
          <a:p>
            <a:pPr lvl="3" eaLnBrk="1" latinLnBrk="0" hangingPunct="1"/>
            <a:r>
              <a:rPr lang="en-CA" smtClean="0"/>
              <a:t>Fourth level</a:t>
            </a:r>
          </a:p>
          <a:p>
            <a:pPr lvl="4" eaLnBrk="1" latinLnBrk="0" hangingPunct="1"/>
            <a:r>
              <a:rPr lang="en-CA" smtClean="0"/>
              <a:t>Fifth level</a:t>
            </a:r>
            <a:endParaRPr kumimoji="0" lang="en-US"/>
          </a:p>
        </p:txBody>
      </p:sp>
      <p:sp>
        <p:nvSpPr>
          <p:cNvPr id="4" name="Date Placeholder 3"/>
          <p:cNvSpPr>
            <a:spLocks noGrp="1"/>
          </p:cNvSpPr>
          <p:nvPr>
            <p:ph type="dt" sz="half" idx="10"/>
          </p:nvPr>
        </p:nvSpPr>
        <p:spPr/>
        <p:txBody>
          <a:bodyPr/>
          <a:lstStyle/>
          <a:p>
            <a:fld id="{CACE87F6-B7F3-4548-B866-6BF311232FA1}" type="datetimeFigureOut">
              <a:rPr lang="en-US" smtClean="0"/>
              <a:pPr/>
              <a:t>5/28/15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20EF0F-BD1C-FB40-9B58-A1599002418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CA"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CA" smtClean="0"/>
              <a:t>Click to edit Master text styles</a:t>
            </a:r>
          </a:p>
        </p:txBody>
      </p:sp>
      <p:sp>
        <p:nvSpPr>
          <p:cNvPr id="4" name="Date Placeholder 3"/>
          <p:cNvSpPr>
            <a:spLocks noGrp="1"/>
          </p:cNvSpPr>
          <p:nvPr>
            <p:ph type="dt" sz="half" idx="10"/>
          </p:nvPr>
        </p:nvSpPr>
        <p:spPr/>
        <p:txBody>
          <a:bodyPr/>
          <a:lstStyle/>
          <a:p>
            <a:fld id="{CACE87F6-B7F3-4548-B866-6BF311232FA1}" type="datetimeFigureOut">
              <a:rPr lang="en-US" smtClean="0"/>
              <a:pPr/>
              <a:t>5/28/15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20EF0F-BD1C-FB40-9B58-A1599002418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CA"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CA" smtClean="0"/>
              <a:t>Click to edit Master text styles</a:t>
            </a:r>
          </a:p>
          <a:p>
            <a:pPr lvl="1" eaLnBrk="1" latinLnBrk="0" hangingPunct="1"/>
            <a:r>
              <a:rPr lang="en-CA" smtClean="0"/>
              <a:t>Second level</a:t>
            </a:r>
          </a:p>
          <a:p>
            <a:pPr lvl="2" eaLnBrk="1" latinLnBrk="0" hangingPunct="1"/>
            <a:r>
              <a:rPr lang="en-CA" smtClean="0"/>
              <a:t>Third level</a:t>
            </a:r>
          </a:p>
          <a:p>
            <a:pPr lvl="3" eaLnBrk="1" latinLnBrk="0" hangingPunct="1"/>
            <a:r>
              <a:rPr lang="en-CA" smtClean="0"/>
              <a:t>Fourth level</a:t>
            </a:r>
          </a:p>
          <a:p>
            <a:pPr lvl="4" eaLnBrk="1" latinLnBrk="0" hangingPunct="1"/>
            <a:r>
              <a:rPr lang="en-CA"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CA" smtClean="0"/>
              <a:t>Click to edit Master text styles</a:t>
            </a:r>
          </a:p>
          <a:p>
            <a:pPr lvl="1" eaLnBrk="1" latinLnBrk="0" hangingPunct="1"/>
            <a:r>
              <a:rPr lang="en-CA" smtClean="0"/>
              <a:t>Second level</a:t>
            </a:r>
          </a:p>
          <a:p>
            <a:pPr lvl="2" eaLnBrk="1" latinLnBrk="0" hangingPunct="1"/>
            <a:r>
              <a:rPr lang="en-CA" smtClean="0"/>
              <a:t>Third level</a:t>
            </a:r>
          </a:p>
          <a:p>
            <a:pPr lvl="3" eaLnBrk="1" latinLnBrk="0" hangingPunct="1"/>
            <a:r>
              <a:rPr lang="en-CA" smtClean="0"/>
              <a:t>Fourth level</a:t>
            </a:r>
          </a:p>
          <a:p>
            <a:pPr lvl="4" eaLnBrk="1" latinLnBrk="0" hangingPunct="1"/>
            <a:r>
              <a:rPr lang="en-CA" smtClean="0"/>
              <a:t>Fifth level</a:t>
            </a:r>
            <a:endParaRPr kumimoji="0" lang="en-US"/>
          </a:p>
        </p:txBody>
      </p:sp>
      <p:sp>
        <p:nvSpPr>
          <p:cNvPr id="5" name="Date Placeholder 4"/>
          <p:cNvSpPr>
            <a:spLocks noGrp="1"/>
          </p:cNvSpPr>
          <p:nvPr>
            <p:ph type="dt" sz="half" idx="10"/>
          </p:nvPr>
        </p:nvSpPr>
        <p:spPr/>
        <p:txBody>
          <a:bodyPr/>
          <a:lstStyle/>
          <a:p>
            <a:fld id="{CACE87F6-B7F3-4548-B866-6BF311232FA1}" type="datetimeFigureOut">
              <a:rPr lang="en-US" smtClean="0"/>
              <a:pPr/>
              <a:t>5/28/15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20EF0F-BD1C-FB40-9B58-A1599002418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CA"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CA"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CA"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CA" smtClean="0"/>
              <a:t>Click to edit Master text styles</a:t>
            </a:r>
          </a:p>
          <a:p>
            <a:pPr lvl="1" eaLnBrk="1" latinLnBrk="0" hangingPunct="1"/>
            <a:r>
              <a:rPr lang="en-CA" smtClean="0"/>
              <a:t>Second level</a:t>
            </a:r>
          </a:p>
          <a:p>
            <a:pPr lvl="2" eaLnBrk="1" latinLnBrk="0" hangingPunct="1"/>
            <a:r>
              <a:rPr lang="en-CA" smtClean="0"/>
              <a:t>Third level</a:t>
            </a:r>
          </a:p>
          <a:p>
            <a:pPr lvl="3" eaLnBrk="1" latinLnBrk="0" hangingPunct="1"/>
            <a:r>
              <a:rPr lang="en-CA" smtClean="0"/>
              <a:t>Fourth level</a:t>
            </a:r>
          </a:p>
          <a:p>
            <a:pPr lvl="4" eaLnBrk="1" latinLnBrk="0" hangingPunct="1"/>
            <a:r>
              <a:rPr lang="en-CA"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CA" smtClean="0"/>
              <a:t>Click to edit Master text styles</a:t>
            </a:r>
          </a:p>
          <a:p>
            <a:pPr lvl="1" eaLnBrk="1" latinLnBrk="0" hangingPunct="1"/>
            <a:r>
              <a:rPr lang="en-CA" smtClean="0"/>
              <a:t>Second level</a:t>
            </a:r>
          </a:p>
          <a:p>
            <a:pPr lvl="2" eaLnBrk="1" latinLnBrk="0" hangingPunct="1"/>
            <a:r>
              <a:rPr lang="en-CA" smtClean="0"/>
              <a:t>Third level</a:t>
            </a:r>
          </a:p>
          <a:p>
            <a:pPr lvl="3" eaLnBrk="1" latinLnBrk="0" hangingPunct="1"/>
            <a:r>
              <a:rPr lang="en-CA" smtClean="0"/>
              <a:t>Fourth level</a:t>
            </a:r>
          </a:p>
          <a:p>
            <a:pPr lvl="4" eaLnBrk="1" latinLnBrk="0" hangingPunct="1"/>
            <a:r>
              <a:rPr lang="en-CA" smtClean="0"/>
              <a:t>Fifth level</a:t>
            </a:r>
            <a:endParaRPr kumimoji="0" lang="en-US"/>
          </a:p>
        </p:txBody>
      </p:sp>
      <p:sp>
        <p:nvSpPr>
          <p:cNvPr id="7" name="Date Placeholder 6"/>
          <p:cNvSpPr>
            <a:spLocks noGrp="1"/>
          </p:cNvSpPr>
          <p:nvPr>
            <p:ph type="dt" sz="half" idx="10"/>
          </p:nvPr>
        </p:nvSpPr>
        <p:spPr/>
        <p:txBody>
          <a:bodyPr/>
          <a:lstStyle/>
          <a:p>
            <a:fld id="{CACE87F6-B7F3-4548-B866-6BF311232FA1}" type="datetimeFigureOut">
              <a:rPr lang="en-US" smtClean="0"/>
              <a:pPr/>
              <a:t>5/28/15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B20EF0F-BD1C-FB40-9B58-A1599002418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CA" smtClean="0"/>
              <a:t>Click to edit Master title style</a:t>
            </a:r>
            <a:endParaRPr kumimoji="0" lang="en-US"/>
          </a:p>
        </p:txBody>
      </p:sp>
      <p:sp>
        <p:nvSpPr>
          <p:cNvPr id="7" name="Date Placeholder 6"/>
          <p:cNvSpPr>
            <a:spLocks noGrp="1"/>
          </p:cNvSpPr>
          <p:nvPr>
            <p:ph type="dt" sz="half" idx="10"/>
          </p:nvPr>
        </p:nvSpPr>
        <p:spPr/>
        <p:txBody>
          <a:bodyPr/>
          <a:lstStyle/>
          <a:p>
            <a:fld id="{CACE87F6-B7F3-4548-B866-6BF311232FA1}" type="datetimeFigureOut">
              <a:rPr lang="en-US" smtClean="0"/>
              <a:pPr/>
              <a:t>5/28/15</a:t>
            </a:fld>
            <a:endParaRPr lang="en-US"/>
          </a:p>
        </p:txBody>
      </p:sp>
      <p:sp>
        <p:nvSpPr>
          <p:cNvPr id="8" name="Slide Number Placeholder 7"/>
          <p:cNvSpPr>
            <a:spLocks noGrp="1"/>
          </p:cNvSpPr>
          <p:nvPr>
            <p:ph type="sldNum" sz="quarter" idx="11"/>
          </p:nvPr>
        </p:nvSpPr>
        <p:spPr/>
        <p:txBody>
          <a:bodyPr/>
          <a:lstStyle/>
          <a:p>
            <a:fld id="{BB20EF0F-BD1C-FB40-9B58-A1599002418B}"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CE87F6-B7F3-4548-B866-6BF311232FA1}" type="datetimeFigureOut">
              <a:rPr lang="en-US" smtClean="0"/>
              <a:pPr/>
              <a:t>5/28/15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B20EF0F-BD1C-FB40-9B58-A1599002418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CA"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CA"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CA" smtClean="0"/>
              <a:t>Click to edit Master text styles</a:t>
            </a:r>
          </a:p>
          <a:p>
            <a:pPr lvl="1" eaLnBrk="1" latinLnBrk="0" hangingPunct="1"/>
            <a:r>
              <a:rPr lang="en-CA" smtClean="0"/>
              <a:t>Second level</a:t>
            </a:r>
          </a:p>
          <a:p>
            <a:pPr lvl="2" eaLnBrk="1" latinLnBrk="0" hangingPunct="1"/>
            <a:r>
              <a:rPr lang="en-CA" smtClean="0"/>
              <a:t>Third level</a:t>
            </a:r>
          </a:p>
          <a:p>
            <a:pPr lvl="3" eaLnBrk="1" latinLnBrk="0" hangingPunct="1"/>
            <a:r>
              <a:rPr lang="en-CA" smtClean="0"/>
              <a:t>Fourth level</a:t>
            </a:r>
          </a:p>
          <a:p>
            <a:pPr lvl="4" eaLnBrk="1" latinLnBrk="0" hangingPunct="1"/>
            <a:r>
              <a:rPr lang="en-CA" smtClean="0"/>
              <a:t>Fifth level</a:t>
            </a:r>
            <a:endParaRPr kumimoji="0" lang="en-US"/>
          </a:p>
        </p:txBody>
      </p:sp>
      <p:sp>
        <p:nvSpPr>
          <p:cNvPr id="5" name="Date Placeholder 4"/>
          <p:cNvSpPr>
            <a:spLocks noGrp="1"/>
          </p:cNvSpPr>
          <p:nvPr>
            <p:ph type="dt" sz="half" idx="10"/>
          </p:nvPr>
        </p:nvSpPr>
        <p:spPr/>
        <p:txBody>
          <a:bodyPr/>
          <a:lstStyle/>
          <a:p>
            <a:fld id="{CACE87F6-B7F3-4548-B866-6BF311232FA1}" type="datetimeFigureOut">
              <a:rPr lang="en-US" smtClean="0"/>
              <a:pPr/>
              <a:t>5/28/15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BB20EF0F-BD1C-FB40-9B58-A1599002418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CA"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CA"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CA"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CACE87F6-B7F3-4548-B866-6BF311232FA1}" type="datetimeFigureOut">
              <a:rPr lang="en-US" smtClean="0"/>
              <a:pPr/>
              <a:t>5/28/15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20EF0F-BD1C-FB40-9B58-A1599002418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CA"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CA" smtClean="0"/>
              <a:t>Click to edit Master text styles</a:t>
            </a:r>
          </a:p>
          <a:p>
            <a:pPr lvl="1" eaLnBrk="1" latinLnBrk="0" hangingPunct="1"/>
            <a:r>
              <a:rPr kumimoji="0" lang="en-CA" smtClean="0"/>
              <a:t>Second level</a:t>
            </a:r>
          </a:p>
          <a:p>
            <a:pPr lvl="2" eaLnBrk="1" latinLnBrk="0" hangingPunct="1"/>
            <a:r>
              <a:rPr kumimoji="0" lang="en-CA" smtClean="0"/>
              <a:t>Third level</a:t>
            </a:r>
          </a:p>
          <a:p>
            <a:pPr lvl="3" eaLnBrk="1" latinLnBrk="0" hangingPunct="1"/>
            <a:r>
              <a:rPr kumimoji="0" lang="en-CA" smtClean="0"/>
              <a:t>Fourth level</a:t>
            </a:r>
          </a:p>
          <a:p>
            <a:pPr lvl="4" eaLnBrk="1" latinLnBrk="0" hangingPunct="1"/>
            <a:r>
              <a:rPr kumimoji="0" lang="en-CA"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CACE87F6-B7F3-4548-B866-6BF311232FA1}" type="datetimeFigureOut">
              <a:rPr lang="en-US" smtClean="0"/>
              <a:pPr/>
              <a:t>5/28/15</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BB20EF0F-BD1C-FB40-9B58-A1599002418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dirty="0" smtClean="0"/>
              <a:t>Deep ocean creatures </a:t>
            </a:r>
            <a:endParaRPr lang="en-US" dirty="0"/>
          </a:p>
        </p:txBody>
      </p:sp>
      <p:sp>
        <p:nvSpPr>
          <p:cNvPr id="3" name="Subtitle 2"/>
          <p:cNvSpPr>
            <a:spLocks noGrp="1"/>
          </p:cNvSpPr>
          <p:nvPr>
            <p:ph type="subTitle" idx="1"/>
          </p:nvPr>
        </p:nvSpPr>
        <p:spPr>
          <a:xfrm>
            <a:off x="-2806974" y="0"/>
            <a:ext cx="6480048" cy="1752600"/>
          </a:xfrm>
        </p:spPr>
        <p:txBody>
          <a:bodyPr/>
          <a:lstStyle/>
          <a:p>
            <a:r>
              <a:rPr lang="en-US" dirty="0" smtClean="0"/>
              <a:t>By: Austin and Patience 8E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Goblin shark</a:t>
            </a:r>
            <a:endParaRPr lang="en-US" dirty="0"/>
          </a:p>
        </p:txBody>
      </p:sp>
      <p:sp>
        <p:nvSpPr>
          <p:cNvPr id="4" name="Content Placeholder 3"/>
          <p:cNvSpPr>
            <a:spLocks noGrp="1"/>
          </p:cNvSpPr>
          <p:nvPr>
            <p:ph idx="1"/>
          </p:nvPr>
        </p:nvSpPr>
        <p:spPr>
          <a:xfrm>
            <a:off x="457200" y="1600200"/>
            <a:ext cx="7467600" cy="5257800"/>
          </a:xfrm>
        </p:spPr>
        <p:txBody>
          <a:bodyPr/>
          <a:lstStyle/>
          <a:p>
            <a:r>
              <a:rPr lang="en-US" dirty="0" smtClean="0"/>
              <a:t>They get up to 3-4 M long (10-13 feet)</a:t>
            </a:r>
          </a:p>
          <a:p>
            <a:r>
              <a:rPr lang="en-US" dirty="0" smtClean="0"/>
              <a:t>They eat </a:t>
            </a:r>
            <a:r>
              <a:rPr lang="en-US" dirty="0" err="1" smtClean="0"/>
              <a:t>teleost</a:t>
            </a:r>
            <a:r>
              <a:rPr lang="en-US" dirty="0" smtClean="0"/>
              <a:t> fish and </a:t>
            </a:r>
            <a:r>
              <a:rPr lang="en-US" dirty="0" err="1" smtClean="0"/>
              <a:t>dragonfish</a:t>
            </a:r>
            <a:r>
              <a:rPr lang="en-US" dirty="0" smtClean="0"/>
              <a:t> beneath the sea floor.</a:t>
            </a:r>
          </a:p>
          <a:p>
            <a:r>
              <a:rPr lang="en-US" dirty="0" smtClean="0"/>
              <a:t>35-53 upper teeth and 31-62 lower teeth.</a:t>
            </a:r>
          </a:p>
          <a:p>
            <a:r>
              <a:rPr lang="en-US" dirty="0" smtClean="0"/>
              <a:t>They’ve been caught in the main ocean </a:t>
            </a:r>
            <a:r>
              <a:rPr lang="en-US" dirty="0" err="1" smtClean="0"/>
              <a:t>f</a:t>
            </a:r>
            <a:r>
              <a:rPr lang="en-US" dirty="0" smtClean="0"/>
              <a:t> Mexico, Brazil, and France. </a:t>
            </a:r>
          </a:p>
          <a:p>
            <a:r>
              <a:rPr lang="en-US" dirty="0" smtClean="0"/>
              <a:t>A pregnant female has yet to be found and studied so we know little about the reproduction. </a:t>
            </a:r>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smtClean="0"/>
              <a:t>Salp</a:t>
            </a:r>
            <a:endParaRPr lang="en-US" dirty="0"/>
          </a:p>
        </p:txBody>
      </p:sp>
      <p:sp>
        <p:nvSpPr>
          <p:cNvPr id="4" name="Content Placeholder 3"/>
          <p:cNvSpPr>
            <a:spLocks noGrp="1"/>
          </p:cNvSpPr>
          <p:nvPr>
            <p:ph idx="1"/>
          </p:nvPr>
        </p:nvSpPr>
        <p:spPr/>
        <p:txBody>
          <a:bodyPr/>
          <a:lstStyle/>
          <a:p>
            <a:r>
              <a:rPr lang="en-US" dirty="0" smtClean="0"/>
              <a:t>Eat plankton</a:t>
            </a:r>
          </a:p>
          <a:p>
            <a:r>
              <a:rPr lang="en-US" dirty="0" smtClean="0"/>
              <a:t>They live in colonies and form a big chain.</a:t>
            </a:r>
          </a:p>
          <a:p>
            <a:r>
              <a:rPr lang="en-US" dirty="0" smtClean="0"/>
              <a:t>They mostly live in southern oceans and Antarctica.</a:t>
            </a:r>
          </a:p>
          <a:p>
            <a:r>
              <a:rPr lang="en-US" dirty="0" smtClean="0"/>
              <a:t>When they eat enough plankton they can quickly bud off clones (They can multiply by a rate quicker than any other animal)</a:t>
            </a:r>
          </a:p>
          <a:p>
            <a:endParaRPr lang="en-US"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Flamingo tongue snail</a:t>
            </a:r>
            <a:endParaRPr lang="en-US" dirty="0"/>
          </a:p>
        </p:txBody>
      </p:sp>
      <p:sp>
        <p:nvSpPr>
          <p:cNvPr id="4" name="Content Placeholder 3"/>
          <p:cNvSpPr>
            <a:spLocks noGrp="1"/>
          </p:cNvSpPr>
          <p:nvPr>
            <p:ph idx="1"/>
          </p:nvPr>
        </p:nvSpPr>
        <p:spPr/>
        <p:txBody>
          <a:bodyPr/>
          <a:lstStyle/>
          <a:p>
            <a:r>
              <a:rPr lang="en-US" dirty="0" smtClean="0"/>
              <a:t>Their shells are about 25-35 millimeters.</a:t>
            </a:r>
          </a:p>
          <a:p>
            <a:r>
              <a:rPr lang="en-US" dirty="0" smtClean="0"/>
              <a:t>Feed by living tissues of the soft corrals in the sea. </a:t>
            </a:r>
          </a:p>
          <a:p>
            <a:pPr>
              <a:buNone/>
            </a:pPr>
            <a:endParaRPr lang="en-US"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Ribbon eel</a:t>
            </a:r>
            <a:endParaRPr lang="en-US" dirty="0"/>
          </a:p>
        </p:txBody>
      </p:sp>
      <p:sp>
        <p:nvSpPr>
          <p:cNvPr id="4" name="Content Placeholder 3"/>
          <p:cNvSpPr>
            <a:spLocks noGrp="1"/>
          </p:cNvSpPr>
          <p:nvPr>
            <p:ph idx="1"/>
          </p:nvPr>
        </p:nvSpPr>
        <p:spPr/>
        <p:txBody>
          <a:bodyPr/>
          <a:lstStyle/>
          <a:p>
            <a:r>
              <a:rPr lang="en-US" dirty="0" smtClean="0"/>
              <a:t>Color change relating to whether it is a female or not. </a:t>
            </a:r>
          </a:p>
          <a:p>
            <a:r>
              <a:rPr lang="en-US" dirty="0" smtClean="0"/>
              <a:t>They cannot live more than a month in captivity. (They stop eating after they get captured)</a:t>
            </a:r>
          </a:p>
          <a:p>
            <a:r>
              <a:rPr lang="en-US" dirty="0" smtClean="0"/>
              <a:t>They eat other fish.</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Sarcastic </a:t>
            </a:r>
            <a:r>
              <a:rPr lang="en-US" dirty="0" err="1" smtClean="0"/>
              <a:t>fringehead</a:t>
            </a:r>
            <a:r>
              <a:rPr lang="en-US" dirty="0" smtClean="0"/>
              <a:t> </a:t>
            </a:r>
            <a:endParaRPr lang="en-US" dirty="0"/>
          </a:p>
        </p:txBody>
      </p:sp>
      <p:sp>
        <p:nvSpPr>
          <p:cNvPr id="3" name="Content Placeholder 2"/>
          <p:cNvSpPr>
            <a:spLocks noGrp="1"/>
          </p:cNvSpPr>
          <p:nvPr>
            <p:ph idx="1"/>
          </p:nvPr>
        </p:nvSpPr>
        <p:spPr/>
        <p:txBody>
          <a:bodyPr/>
          <a:lstStyle/>
          <a:p>
            <a:r>
              <a:rPr lang="en-US" dirty="0" smtClean="0"/>
              <a:t>Is small but has a large mouth and an aggressive territorial temper. </a:t>
            </a:r>
          </a:p>
          <a:p>
            <a:r>
              <a:rPr lang="en-US" dirty="0" smtClean="0"/>
              <a:t>They only get 12 inches long.</a:t>
            </a:r>
          </a:p>
          <a:p>
            <a:r>
              <a:rPr lang="en-US" dirty="0" smtClean="0"/>
              <a:t>The female lays the eggs and the male guards them.</a:t>
            </a:r>
          </a:p>
          <a:p>
            <a:r>
              <a:rPr lang="en-US" dirty="0" smtClean="0"/>
              <a:t>What they eat in the wild is not known.</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 </a:t>
            </a:r>
            <a:endParaRPr lang="en-US" dirty="0"/>
          </a:p>
        </p:txBody>
      </p:sp>
      <p:sp>
        <p:nvSpPr>
          <p:cNvPr id="3" name="Content Placeholder 2"/>
          <p:cNvSpPr>
            <a:spLocks noGrp="1"/>
          </p:cNvSpPr>
          <p:nvPr>
            <p:ph idx="1"/>
          </p:nvPr>
        </p:nvSpPr>
        <p:spPr/>
        <p:txBody>
          <a:bodyPr/>
          <a:lstStyle/>
          <a:p>
            <a:pPr>
              <a:buNone/>
            </a:pPr>
            <a:r>
              <a:rPr lang="en-US" dirty="0" smtClean="0"/>
              <a:t>We chose deep ocean creatures because we wanted to know what creatures can live in the deep sea. We found out that multiple species can live in water where the pressure is so strong that it can self combust a human being.</a:t>
            </a:r>
            <a:endParaRPr lang="en-US" dirty="0" smtClean="0"/>
          </a:p>
        </p:txBody>
      </p:sp>
    </p:spTree>
  </p:cSld>
  <p:clrMapOvr>
    <a:masterClrMapping/>
  </p:clrMapOvr>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ゴシック"/>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Technic.thmx</Template>
  <TotalTime>43</TotalTime>
  <Words>278</Words>
  <Application>Microsoft Macintosh PowerPoint</Application>
  <PresentationFormat>On-screen Show (4:3)</PresentationFormat>
  <Paragraphs>28</Paragraphs>
  <Slides>7</Slides>
  <Notes>0</Notes>
  <HiddenSlides>0</HiddenSlides>
  <MMClips>0</MMClips>
  <ScaleCrop>false</ScaleCrop>
  <HeadingPairs>
    <vt:vector size="4" baseType="variant">
      <vt:variant>
        <vt:lpstr>Design Template</vt:lpstr>
      </vt:variant>
      <vt:variant>
        <vt:i4>1</vt:i4>
      </vt:variant>
      <vt:variant>
        <vt:lpstr>Slide Titles</vt:lpstr>
      </vt:variant>
      <vt:variant>
        <vt:i4>7</vt:i4>
      </vt:variant>
    </vt:vector>
  </HeadingPairs>
  <TitlesOfParts>
    <vt:vector size="8" baseType="lpstr">
      <vt:lpstr>Technic</vt:lpstr>
      <vt:lpstr>Deep ocean creatures </vt:lpstr>
      <vt:lpstr>Goblin shark</vt:lpstr>
      <vt:lpstr>Salp</vt:lpstr>
      <vt:lpstr>Flamingo tongue snail</vt:lpstr>
      <vt:lpstr>Ribbon eel</vt:lpstr>
      <vt:lpstr>Sarcastic fringehead </vt:lpstr>
      <vt:lpstr>Conclusion </vt:lpstr>
    </vt:vector>
  </TitlesOfParts>
  <Company/>
  <LinksUpToDate>false</LinksUpToDate>
  <SharedDoc>false</SharedDoc>
  <HyperlinksChanged>false</HyperlinksChanged>
  <AppVersion>12.0256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District 2 - RMS Sean Terry</dc:creator>
  <cp:lastModifiedBy>District 2 - RMS Sean Terry</cp:lastModifiedBy>
  <cp:revision>4</cp:revision>
  <dcterms:created xsi:type="dcterms:W3CDTF">2015-05-28T11:51:03Z</dcterms:created>
  <dcterms:modified xsi:type="dcterms:W3CDTF">2015-05-28T12:03:35Z</dcterms:modified>
</cp:coreProperties>
</file>